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4" r:id="rId4"/>
    <p:sldId id="265" r:id="rId5"/>
    <p:sldId id="267" r:id="rId6"/>
    <p:sldId id="268" r:id="rId7"/>
    <p:sldId id="269" r:id="rId8"/>
    <p:sldId id="272" r:id="rId9"/>
    <p:sldId id="274" r:id="rId10"/>
    <p:sldId id="275" r:id="rId11"/>
    <p:sldId id="276" r:id="rId12"/>
    <p:sldId id="277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Здоровая и полезная пища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samye-poleznie-produkti-pitani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3714752"/>
            <a:ext cx="2214578" cy="2378621"/>
          </a:xfrm>
          <a:ln w="76200">
            <a:solidFill>
              <a:srgbClr val="FF0000"/>
            </a:solidFill>
          </a:ln>
        </p:spPr>
      </p:pic>
      <p:pic>
        <p:nvPicPr>
          <p:cNvPr id="7" name="Рисунок 6" descr="halthyf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2286016" cy="250167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86182" y="1428736"/>
            <a:ext cx="483945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 Дмитриевой Дарьи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 l="10402" t="20783" r="17812" b="33735"/>
          <a:stretch>
            <a:fillRect/>
          </a:stretch>
        </p:blipFill>
        <p:spPr bwMode="auto">
          <a:xfrm>
            <a:off x="5572132" y="2500306"/>
            <a:ext cx="3031880" cy="298561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Витамин «В»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важно спозаранку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Есть за завтраком овсянку.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Черный хлеб полезен нам-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не только по утрам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7616" y="1340768"/>
            <a:ext cx="3456384" cy="252028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Рисунок 4" descr="Овсяная-ка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77072"/>
            <a:ext cx="3312368" cy="257137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Витамин С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простуды и ангины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Помогают апельсины.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Ну, а лучше есть лимон,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Хоть и очень кислый он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268760"/>
            <a:ext cx="3411463" cy="237626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Рисунок 4" descr="lemon_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933056"/>
            <a:ext cx="3482752" cy="27089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Витамин  Д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Рыбий жир всего полезней!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Хоть противный - надо пить.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спасает от болезней.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 болезней - лучше жить!</a:t>
            </a:r>
          </a:p>
        </p:txBody>
      </p:sp>
      <p:pic>
        <p:nvPicPr>
          <p:cNvPr id="4" name="Рисунок 3" descr="images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340768"/>
            <a:ext cx="3384376" cy="244827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Рисунок 4" descr="images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77072"/>
            <a:ext cx="3384376" cy="237626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685804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Вредные продукты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2499190" cy="249919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Рисунок 5" descr="images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929066"/>
            <a:ext cx="2500330" cy="254750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Содержимое 10" descr="https://c.pxhere.com/photos/bf/d2/cupcake_cake_sweets_sugar_chocolate_creme_candy_dough-1130903.jpg!d"/>
          <p:cNvPicPr>
            <a:picLocks noGrp="1"/>
          </p:cNvPicPr>
          <p:nvPr>
            <p:ph idx="1"/>
          </p:nvPr>
        </p:nvPicPr>
        <p:blipFill>
          <a:blip r:embed="rId4"/>
          <a:srcRect l="14396" t="4449" r="13012" b="29594"/>
          <a:stretch>
            <a:fillRect/>
          </a:stretch>
        </p:blipFill>
        <p:spPr bwMode="auto">
          <a:xfrm>
            <a:off x="6000760" y="1142984"/>
            <a:ext cx="2928958" cy="18573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Рисунок 11" descr="https://xn----otbha3aceld0c.xn--p1ai/assets/images/products/1.%20category_page_imgs/05.jpg"/>
          <p:cNvPicPr/>
          <p:nvPr/>
        </p:nvPicPr>
        <p:blipFill>
          <a:blip r:embed="rId5" cstate="print"/>
          <a:srcRect l="10812" r="20108"/>
          <a:stretch>
            <a:fillRect/>
          </a:stretch>
        </p:blipFill>
        <p:spPr bwMode="auto">
          <a:xfrm>
            <a:off x="714348" y="4143380"/>
            <a:ext cx="2275742" cy="219062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357554" y="1214422"/>
            <a:ext cx="24288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Употребление вредных продуктов  приводит к плохому самочувствию . Вредные продукты укорачивают жизнь человека, отравляют его организм.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питания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Надо питаться продуктами, которые полезны для здоровья (обязательно есть овощи и фрукты)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Есть надо не много. Переедание вредно для организма.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Пищу нужно хорошо прожевывать.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Перед едой надо всегда мыть руки с мылом.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Полоскать рот после еды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Во время приема пиши не разговаривать.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Нужно завтракать, обедать и ужинать в одно и те же время.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      Фрукты</a:t>
            </a:r>
            <a:endParaRPr lang="ru-RU" b="1" dirty="0"/>
          </a:p>
        </p:txBody>
      </p:sp>
      <p:pic>
        <p:nvPicPr>
          <p:cNvPr id="6" name="Содержимое 5" descr="kakie_produkti_ochishayt_organi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340768"/>
            <a:ext cx="4104456" cy="4968552"/>
          </a:xfrm>
          <a:ln w="76200">
            <a:solidFill>
              <a:srgbClr val="FF0000"/>
            </a:solidFill>
          </a:ln>
        </p:spPr>
      </p:pic>
      <p:pic>
        <p:nvPicPr>
          <p:cNvPr id="7" name="Рисунок 6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4320480" cy="496855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</a:t>
            </a:r>
            <a:r>
              <a:rPr lang="ru-RU" b="1" dirty="0" smtClean="0"/>
              <a:t>Овощи</a:t>
            </a:r>
            <a:endParaRPr lang="ru-RU" b="1" dirty="0"/>
          </a:p>
        </p:txBody>
      </p:sp>
      <p:pic>
        <p:nvPicPr>
          <p:cNvPr id="4" name="Содержимое 3" descr="halthyf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320480" cy="4752528"/>
          </a:xfrm>
          <a:ln w="76200">
            <a:solidFill>
              <a:srgbClr val="FF0000"/>
            </a:solidFill>
          </a:ln>
        </p:spPr>
      </p:pic>
      <p:pic>
        <p:nvPicPr>
          <p:cNvPr id="5" name="Рисунок 4" descr="yx-KT-iTCm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3981450" cy="475252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Морепродукты</a:t>
            </a:r>
            <a:endParaRPr lang="ru-RU" dirty="0"/>
          </a:p>
        </p:txBody>
      </p:sp>
      <p:pic>
        <p:nvPicPr>
          <p:cNvPr id="6" name="Содержимое 5" descr="ryba-d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4114800" cy="4608512"/>
          </a:xfrm>
          <a:ln w="76200">
            <a:solidFill>
              <a:srgbClr val="FF0000"/>
            </a:solidFill>
          </a:ln>
        </p:spPr>
      </p:pic>
      <p:pic>
        <p:nvPicPr>
          <p:cNvPr id="7" name="Рисунок 6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3960440" cy="460851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</a:t>
            </a:r>
            <a:r>
              <a:rPr lang="ru-RU" b="1" dirty="0" smtClean="0"/>
              <a:t>орехи</a:t>
            </a:r>
            <a:endParaRPr lang="ru-RU" b="1" dirty="0"/>
          </a:p>
        </p:txBody>
      </p:sp>
      <p:pic>
        <p:nvPicPr>
          <p:cNvPr id="5" name="Рисунок 4" descr="images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212976"/>
            <a:ext cx="3056930" cy="280831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Рисунок 5" descr="images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3168352" cy="3024336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9" name="Содержимое 8" descr="images (10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12160" y="1268760"/>
            <a:ext cx="3131840" cy="3168352"/>
          </a:xfrm>
          <a:ln w="7620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Молочные продукты</a:t>
            </a:r>
            <a:endParaRPr lang="ru-RU" b="1" dirty="0"/>
          </a:p>
        </p:txBody>
      </p:sp>
      <p:pic>
        <p:nvPicPr>
          <p:cNvPr id="4" name="Содержимое 3" descr="159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104456" cy="3816424"/>
          </a:xfrm>
          <a:ln w="76200">
            <a:solidFill>
              <a:srgbClr val="FF0000"/>
            </a:solidFill>
          </a:ln>
        </p:spPr>
      </p:pic>
      <p:pic>
        <p:nvPicPr>
          <p:cNvPr id="5" name="Рисунок 4" descr="78881127_large_7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979540" cy="37147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Кушать овощи и фрукты,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Рыбу, молокопродукты —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Вот полезная еда,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Витаминами полна</a:t>
            </a:r>
            <a:r>
              <a:rPr lang="ru-RU" b="1" dirty="0" smtClean="0">
                <a:solidFill>
                  <a:srgbClr val="0070C0"/>
                </a:solidFill>
              </a:rPr>
              <a:t>!</a:t>
            </a:r>
          </a:p>
          <a:p>
            <a:endParaRPr lang="ru-RU" dirty="0"/>
          </a:p>
        </p:txBody>
      </p:sp>
      <p:pic>
        <p:nvPicPr>
          <p:cNvPr id="5" name="Рисунок 4" descr="content-img-620x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412776"/>
            <a:ext cx="3748976" cy="447230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Витамин «А»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Помни истину простую -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Лучше видит только тот.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жует морковь сырую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 пьёт морковный сок.</a:t>
            </a:r>
          </a:p>
          <a:p>
            <a:endParaRPr lang="ru-RU" dirty="0"/>
          </a:p>
        </p:txBody>
      </p:sp>
      <p:pic>
        <p:nvPicPr>
          <p:cNvPr id="4" name="Рисунок 3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3528392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232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  Здоровая и полезная пища</vt:lpstr>
      <vt:lpstr>Слайд 2</vt:lpstr>
      <vt:lpstr>                               Фрукты</vt:lpstr>
      <vt:lpstr>                              Овощи</vt:lpstr>
      <vt:lpstr>                  Морепродукты</vt:lpstr>
      <vt:lpstr>                              орехи</vt:lpstr>
      <vt:lpstr>             Молочные продукты</vt:lpstr>
      <vt:lpstr>Слайд 8</vt:lpstr>
      <vt:lpstr>                          Витамин «А»</vt:lpstr>
      <vt:lpstr>                         Витамин «В»</vt:lpstr>
      <vt:lpstr>                         Витамин С </vt:lpstr>
      <vt:lpstr>                          Витамин  Д </vt:lpstr>
      <vt:lpstr>                  Вредные продукты</vt:lpstr>
      <vt:lpstr>                    Правила питания: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Здоровая и полезная пища</dc:title>
  <dc:creator>Lucio</dc:creator>
  <cp:lastModifiedBy>7</cp:lastModifiedBy>
  <cp:revision>18</cp:revision>
  <dcterms:created xsi:type="dcterms:W3CDTF">2014-03-22T06:27:54Z</dcterms:created>
  <dcterms:modified xsi:type="dcterms:W3CDTF">2022-06-30T10:56:49Z</dcterms:modified>
</cp:coreProperties>
</file>